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 Thin"/>
      <p:regular r:id="rId34"/>
      <p:bold r:id="rId35"/>
      <p:italic r:id="rId36"/>
      <p:boldItalic r:id="rId37"/>
    </p:embeddedFont>
    <p:embeddedFont>
      <p:font typeface="Roboto Black"/>
      <p:bold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2" roundtripDataSignature="AMtx7mgTNpMHqDZTtW6HgCESI87TcE6N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3C6254-C350-4306-88C8-D343AC2A357D}">
  <a:tblStyle styleId="{713C6254-C350-4306-88C8-D343AC2A35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obotoMedium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bold.fntdata"/><Relationship Id="rId34" Type="http://schemas.openxmlformats.org/officeDocument/2006/relationships/font" Target="fonts/RobotoThin-regular.fntdata"/><Relationship Id="rId37" Type="http://schemas.openxmlformats.org/officeDocument/2006/relationships/font" Target="fonts/RobotoThin-boldItalic.fntdata"/><Relationship Id="rId36" Type="http://schemas.openxmlformats.org/officeDocument/2006/relationships/font" Target="fonts/RobotoThin-italic.fntdata"/><Relationship Id="rId39" Type="http://schemas.openxmlformats.org/officeDocument/2006/relationships/font" Target="fonts/RobotoBlack-boldItalic.fntdata"/><Relationship Id="rId38" Type="http://schemas.openxmlformats.org/officeDocument/2006/relationships/font" Target="fonts/RobotoBlack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154b3cc00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9" name="Google Shape;1199;g1154b3cc0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1" name="Google Shape;12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0" name="Google Shape;13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8" name="Google Shape;133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6" name="Google Shape;13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4" name="Google Shape;13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2" name="Google Shape;13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0" name="Google Shape;137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150a3c7f7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1150a3c7f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7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4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4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4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4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4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4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4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4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4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3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4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5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5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5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5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5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5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5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5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5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5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5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5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5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5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5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5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5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5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5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5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5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5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5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5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5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5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5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5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5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5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5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5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5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5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5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5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5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5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5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5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5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5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5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5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5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5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5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5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52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52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2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5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5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3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3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3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3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3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6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6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6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6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6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6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6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6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6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0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6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8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8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9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9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7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7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7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7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7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7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7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7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7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7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7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7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7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7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7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7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7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4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1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31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1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31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hyperlink" Target="https://crackstation.net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Relationship Id="rId4" Type="http://schemas.openxmlformats.org/officeDocument/2006/relationships/image" Target="../media/image45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Relationship Id="rId7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58.png"/><Relationship Id="rId5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Sensitive Data Exposure (CWE-200) Part 2</a:t>
            </a:r>
            <a:endParaRPr/>
          </a:p>
        </p:txBody>
      </p:sp>
      <p:sp>
        <p:nvSpPr>
          <p:cNvPr id="1123" name="Google Shape;1123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24" name="Google Shape;1124;p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5" name="Google Shape;1125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8" name="Google Shape;1128;p9"/>
          <p:cNvGrpSpPr/>
          <p:nvPr/>
        </p:nvGrpSpPr>
        <p:grpSpPr>
          <a:xfrm>
            <a:off x="457181" y="889059"/>
            <a:ext cx="533372" cy="533480"/>
            <a:chOff x="457200" y="1378813"/>
            <a:chExt cx="695400" cy="695450"/>
          </a:xfrm>
        </p:grpSpPr>
        <p:sp>
          <p:nvSpPr>
            <p:cNvPr id="1129" name="Google Shape;1129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3b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1" name="Google Shape;1131;p9"/>
          <p:cNvSpPr txBox="1"/>
          <p:nvPr/>
        </p:nvSpPr>
        <p:spPr>
          <a:xfrm>
            <a:off x="648723" y="1534825"/>
            <a:ext cx="230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a browser, use the URL: 192.168.1.105</a:t>
            </a:r>
            <a:endParaRPr sz="800"/>
          </a:p>
        </p:txBody>
      </p:sp>
      <p:pic>
        <p:nvPicPr>
          <p:cNvPr descr="Table&#10;&#10;Description automatically generated" id="1132" name="Google Shape;11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371" y="1750213"/>
            <a:ext cx="1533327" cy="8215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9"/>
          <p:cNvSpPr txBox="1"/>
          <p:nvPr/>
        </p:nvSpPr>
        <p:spPr>
          <a:xfrm>
            <a:off x="648736" y="2602101"/>
            <a:ext cx="230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Search the directory for secret information.</a:t>
            </a:r>
            <a:endParaRPr sz="800"/>
          </a:p>
        </p:txBody>
      </p:sp>
      <p:pic>
        <p:nvPicPr>
          <p:cNvPr descr="A screenshot of a computer&#10;&#10;Description automatically generated with medium confidence" id="1134" name="Google Shape;11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857" y="2847857"/>
            <a:ext cx="2298061" cy="697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9"/>
          <p:cNvSpPr txBox="1"/>
          <p:nvPr/>
        </p:nvSpPr>
        <p:spPr>
          <a:xfrm>
            <a:off x="676275" y="3531350"/>
            <a:ext cx="242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Now, use the URL to find the username: 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192.168.1.105/company_folders/secret_folder/</a:t>
            </a:r>
            <a:endParaRPr sz="800"/>
          </a:p>
        </p:txBody>
      </p:sp>
      <p:pic>
        <p:nvPicPr>
          <p:cNvPr descr="A picture containing text&#10;&#10;Description automatically generated" id="1136" name="Google Shape;113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857" y="3884202"/>
            <a:ext cx="2269558" cy="60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"/>
          <p:cNvSpPr/>
          <p:nvPr/>
        </p:nvSpPr>
        <p:spPr>
          <a:xfrm>
            <a:off x="2603500" y="3990768"/>
            <a:ext cx="196850" cy="93923"/>
          </a:xfrm>
          <a:prstGeom prst="rect">
            <a:avLst/>
          </a:prstGeom>
          <a:noFill/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Bruteforce Vulnerability</a:t>
            </a:r>
            <a:endParaRPr/>
          </a:p>
        </p:txBody>
      </p:sp>
      <p:sp>
        <p:nvSpPr>
          <p:cNvPr id="1143" name="Google Shape;114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44" name="Google Shape;1144;p1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the tool Hydra and the word list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rockyou.txt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bruteforce ashton’s password.</a:t>
            </a:r>
            <a:endParaRPr b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6" name="Google Shape;1146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7" name="Google Shape;1147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1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0" name="Google Shape;1150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1" name="Google Shape;1151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2" name="Google Shape;1152;p1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provided the login information to access the secret folder. Once inside, I found a hash and instructions on how to login to the webserver.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4" name="Google Shape;1154;p1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5" name="Google Shape;1155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6" name="Google Shape;1156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7" name="Google Shape;1157;p10"/>
          <p:cNvSpPr/>
          <p:nvPr/>
        </p:nvSpPr>
        <p:spPr>
          <a:xfrm flipH="1">
            <a:off x="6401175" y="1481325"/>
            <a:ext cx="26796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0"/>
          <p:cNvSpPr txBox="1"/>
          <p:nvPr/>
        </p:nvSpPr>
        <p:spPr>
          <a:xfrm>
            <a:off x="6270251" y="1364500"/>
            <a:ext cx="27912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ommand to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ruteforce ashton’s password using a standard wordlist.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9" name="Google Shape;1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675" y="1810918"/>
            <a:ext cx="2371500" cy="139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160" name="Google Shape;116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675" y="2145803"/>
            <a:ext cx="2371500" cy="3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0"/>
          <p:cNvSpPr txBox="1"/>
          <p:nvPr/>
        </p:nvSpPr>
        <p:spPr>
          <a:xfrm>
            <a:off x="6344175" y="1975525"/>
            <a:ext cx="161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 Results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10"/>
          <p:cNvSpPr txBox="1"/>
          <p:nvPr/>
        </p:nvSpPr>
        <p:spPr>
          <a:xfrm>
            <a:off x="6344175" y="2462295"/>
            <a:ext cx="2933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Login Into: 192.168.1.105/company_folders/secret_folder/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" id="1163" name="Google Shape;116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1175" y="4043626"/>
            <a:ext cx="2371501" cy="433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164" name="Google Shape;116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2547" y="2642922"/>
            <a:ext cx="2378628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165" name="Google Shape;116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22547" y="3434923"/>
            <a:ext cx="2474469" cy="593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0"/>
          <p:cNvSpPr txBox="1"/>
          <p:nvPr/>
        </p:nvSpPr>
        <p:spPr>
          <a:xfrm>
            <a:off x="6341749" y="3266700"/>
            <a:ext cx="267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Click the secret file for webserver login instructions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10"/>
          <p:cNvSpPr/>
          <p:nvPr/>
        </p:nvSpPr>
        <p:spPr>
          <a:xfrm>
            <a:off x="8051800" y="2145803"/>
            <a:ext cx="618443" cy="90876"/>
          </a:xfrm>
          <a:prstGeom prst="rect">
            <a:avLst/>
          </a:prstGeom>
          <a:noFill/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0"/>
          <p:cNvSpPr/>
          <p:nvPr/>
        </p:nvSpPr>
        <p:spPr>
          <a:xfrm>
            <a:off x="7571344" y="2145802"/>
            <a:ext cx="451956" cy="90876"/>
          </a:xfrm>
          <a:prstGeom prst="rect">
            <a:avLst/>
          </a:prstGeom>
          <a:noFill/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0"/>
          <p:cNvSpPr/>
          <p:nvPr/>
        </p:nvSpPr>
        <p:spPr>
          <a:xfrm>
            <a:off x="7959601" y="4110475"/>
            <a:ext cx="813074" cy="119953"/>
          </a:xfrm>
          <a:prstGeom prst="rect">
            <a:avLst/>
          </a:prstGeom>
          <a:noFill/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0"/>
          <p:cNvSpPr/>
          <p:nvPr/>
        </p:nvSpPr>
        <p:spPr>
          <a:xfrm>
            <a:off x="7258350" y="4346500"/>
            <a:ext cx="701250" cy="85406"/>
          </a:xfrm>
          <a:prstGeom prst="rect">
            <a:avLst/>
          </a:prstGeom>
          <a:noFill/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Weak Hash (CWE-328) Part 1</a:t>
            </a:r>
            <a:endParaRPr/>
          </a:p>
        </p:txBody>
      </p:sp>
      <p:sp>
        <p:nvSpPr>
          <p:cNvPr id="1176" name="Google Shape;1176;p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7" name="Google Shape;1177;p1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tool I used to crack the found hash was crackstation.net.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9" name="Google Shape;1179;p1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80" name="Google Shape;1180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1" name="Google Shape;1181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2" name="Google Shape;1182;p1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3" name="Google Shape;1183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4" name="Google Shape;1184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5" name="Google Shape;1185;p1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exploit provided access to the WebDAV webserver.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7" name="Google Shape;1187;p1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8" name="Google Shape;1188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3a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9" name="Google Shape;1189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0" name="Google Shape;1190;p1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1"/>
          <p:cNvSpPr txBox="1"/>
          <p:nvPr/>
        </p:nvSpPr>
        <p:spPr>
          <a:xfrm>
            <a:off x="6233850" y="1383553"/>
            <a:ext cx="23364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Login and Copy Hash From: 192.168.1.105/company_folders/secret_folder/connect_to_corp_server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" id="1192" name="Google Shape;1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757" y="1970885"/>
            <a:ext cx="2336426" cy="41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"/>
          <p:cNvSpPr/>
          <p:nvPr/>
        </p:nvSpPr>
        <p:spPr>
          <a:xfrm>
            <a:off x="7978023" y="1970887"/>
            <a:ext cx="765300" cy="57544"/>
          </a:xfrm>
          <a:prstGeom prst="rect">
            <a:avLst/>
          </a:prstGeom>
          <a:noFill/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&#10;&#10;Description automatically generated" id="1194" name="Google Shape;119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757" y="2866018"/>
            <a:ext cx="2336424" cy="82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1"/>
          <p:cNvSpPr txBox="1"/>
          <p:nvPr/>
        </p:nvSpPr>
        <p:spPr>
          <a:xfrm>
            <a:off x="6324825" y="2457609"/>
            <a:ext cx="241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b="0" i="0" lang="en" sz="8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https://crackstation.net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aste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ash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rack.</a:t>
            </a:r>
            <a:endParaRPr sz="800"/>
          </a:p>
        </p:txBody>
      </p:sp>
      <p:sp>
        <p:nvSpPr>
          <p:cNvPr id="1196" name="Google Shape;1196;p11"/>
          <p:cNvSpPr txBox="1"/>
          <p:nvPr/>
        </p:nvSpPr>
        <p:spPr>
          <a:xfrm>
            <a:off x="6344128" y="3339609"/>
            <a:ext cx="2068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154b3cc000_0_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Weak Hash (CWE-328) Part 2</a:t>
            </a:r>
            <a:endParaRPr/>
          </a:p>
        </p:txBody>
      </p:sp>
      <p:sp>
        <p:nvSpPr>
          <p:cNvPr id="1202" name="Google Shape;1202;g1154b3cc000_0_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3" name="Google Shape;1203;g1154b3cc000_0_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1154b3cc000_0_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5" name="Google Shape;1205;g1154b3cc000_0_0"/>
          <p:cNvGrpSpPr/>
          <p:nvPr/>
        </p:nvGrpSpPr>
        <p:grpSpPr>
          <a:xfrm>
            <a:off x="457181" y="887902"/>
            <a:ext cx="533372" cy="533480"/>
            <a:chOff x="457200" y="1378813"/>
            <a:chExt cx="695400" cy="695450"/>
          </a:xfrm>
        </p:grpSpPr>
        <p:sp>
          <p:nvSpPr>
            <p:cNvPr id="1206" name="Google Shape;1206;g1154b3cc000_0_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3b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7" name="Google Shape;1207;g1154b3cc000_0_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ext&#10;&#10;Description automatically generated" id="1208" name="Google Shape;1208;g1154b3cc00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819" y="1970872"/>
            <a:ext cx="2336426" cy="6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g1154b3cc000_0_0"/>
          <p:cNvSpPr txBox="1"/>
          <p:nvPr/>
        </p:nvSpPr>
        <p:spPr>
          <a:xfrm>
            <a:off x="643328" y="1567084"/>
            <a:ext cx="206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the password, l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ogin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to W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eb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DAV: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http.192.168.1.104/webdav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 with medium confidence" id="1210" name="Google Shape;1210;g1154b3cc00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494" y="2592935"/>
            <a:ext cx="2361069" cy="88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 (CWE-434) Part 1</a:t>
            </a:r>
            <a:endParaRPr/>
          </a:p>
        </p:txBody>
      </p:sp>
      <p:sp>
        <p:nvSpPr>
          <p:cNvPr id="1216" name="Google Shape;1216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7" name="Google Shape;1217;p1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tool I used for this was msfvenom to create the reverse shell.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Another tool used was MetaSploit allowing me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payloads and use it on the targeted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p1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0" name="Google Shape;1220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2" name="Google Shape;1222;p1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23" name="Google Shape;1223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1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exploit gave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me root access allowing me to find secret files. In this case, I was able to find the secret flag.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12"/>
          <p:cNvSpPr/>
          <p:nvPr/>
        </p:nvSpPr>
        <p:spPr>
          <a:xfrm flipH="1">
            <a:off x="6400757" y="1514427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12"/>
          <p:cNvSpPr txBox="1"/>
          <p:nvPr/>
        </p:nvSpPr>
        <p:spPr>
          <a:xfrm>
            <a:off x="6343748" y="1518023"/>
            <a:ext cx="259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application </a:t>
            </a:r>
            <a:r>
              <a:rPr b="1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Browse Network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use the URL: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dav://192.168.1.105/webdav</a:t>
            </a:r>
            <a:endParaRPr sz="800"/>
          </a:p>
        </p:txBody>
      </p:sp>
      <p:pic>
        <p:nvPicPr>
          <p:cNvPr descr="Graphical user interface, website&#10;&#10;Description automatically generated" id="1229" name="Google Shape;12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1037" y="1810567"/>
            <a:ext cx="1292147" cy="10237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2"/>
          <p:cNvSpPr txBox="1"/>
          <p:nvPr/>
        </p:nvSpPr>
        <p:spPr>
          <a:xfrm>
            <a:off x="6324825" y="2778446"/>
            <a:ext cx="5118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the msfvenom command below  to create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script.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" id="1231" name="Google Shape;123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756" y="2954465"/>
            <a:ext cx="2346731" cy="43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2"/>
          <p:cNvSpPr txBox="1"/>
          <p:nvPr/>
        </p:nvSpPr>
        <p:spPr>
          <a:xfrm>
            <a:off x="6324825" y="3404807"/>
            <a:ext cx="24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the following commands to set up payload and use it</a:t>
            </a:r>
            <a:endParaRPr sz="800"/>
          </a:p>
        </p:txBody>
      </p:sp>
      <p:pic>
        <p:nvPicPr>
          <p:cNvPr id="1233" name="Google Shape;123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750" y="3799950"/>
            <a:ext cx="2250325" cy="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0758" y="3878651"/>
            <a:ext cx="2250310" cy="262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235" name="Google Shape;1235;p12"/>
          <p:cNvPicPr preferRelativeResize="0"/>
          <p:nvPr/>
        </p:nvPicPr>
        <p:blipFill rotWithShape="1">
          <a:blip r:embed="rId7">
            <a:alphaModFix/>
          </a:blip>
          <a:srcRect b="165" l="37" r="3282" t="85855"/>
          <a:stretch/>
        </p:blipFill>
        <p:spPr>
          <a:xfrm>
            <a:off x="6400757" y="4141187"/>
            <a:ext cx="2250311" cy="236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12"/>
          <p:cNvGrpSpPr/>
          <p:nvPr/>
        </p:nvGrpSpPr>
        <p:grpSpPr>
          <a:xfrm>
            <a:off x="6136893" y="864355"/>
            <a:ext cx="533372" cy="533480"/>
            <a:chOff x="457200" y="1378813"/>
            <a:chExt cx="695400" cy="695450"/>
          </a:xfrm>
        </p:grpSpPr>
        <p:sp>
          <p:nvSpPr>
            <p:cNvPr id="1237" name="Google Shape;1237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3a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38" name="Google Shape;1238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</a:t>
            </a:r>
            <a:r>
              <a:rPr lang="en">
                <a:solidFill>
                  <a:schemeClr val="dk1"/>
                </a:solidFill>
              </a:rPr>
              <a:t>Unauthorized File Upload (CWE-434) Part 2</a:t>
            </a:r>
            <a:endParaRPr/>
          </a:p>
        </p:txBody>
      </p:sp>
      <p:sp>
        <p:nvSpPr>
          <p:cNvPr id="1244" name="Google Shape;1244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5" name="Google Shape;1245;p1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6" name="Google Shape;1246;p1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47" name="Google Shape;1247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48" name="Google Shape;1248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13"/>
          <p:cNvGrpSpPr/>
          <p:nvPr/>
        </p:nvGrpSpPr>
        <p:grpSpPr>
          <a:xfrm>
            <a:off x="457181" y="889059"/>
            <a:ext cx="533372" cy="533480"/>
            <a:chOff x="457200" y="1378813"/>
            <a:chExt cx="695400" cy="695450"/>
          </a:xfrm>
        </p:grpSpPr>
        <p:sp>
          <p:nvSpPr>
            <p:cNvPr id="1250" name="Google Shape;1250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3b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51" name="Google Shape;1251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2" name="Google Shape;1252;p13"/>
          <p:cNvGrpSpPr/>
          <p:nvPr/>
        </p:nvGrpSpPr>
        <p:grpSpPr>
          <a:xfrm>
            <a:off x="3208826" y="910876"/>
            <a:ext cx="533372" cy="533480"/>
            <a:chOff x="457200" y="1378813"/>
            <a:chExt cx="695400" cy="695450"/>
          </a:xfrm>
        </p:grpSpPr>
        <p:sp>
          <p:nvSpPr>
            <p:cNvPr id="1253" name="Google Shape;1253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3c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54" name="Google Shape;1254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5" name="Google Shape;1255;p13"/>
          <p:cNvSpPr/>
          <p:nvPr/>
        </p:nvSpPr>
        <p:spPr>
          <a:xfrm flipH="1">
            <a:off x="3475502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3"/>
          <p:cNvSpPr txBox="1"/>
          <p:nvPr/>
        </p:nvSpPr>
        <p:spPr>
          <a:xfrm>
            <a:off x="654525" y="1503200"/>
            <a:ext cx="247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Place the reverse shell onto webdav directory.</a:t>
            </a:r>
            <a:endParaRPr sz="800"/>
          </a:p>
        </p:txBody>
      </p:sp>
      <p:pic>
        <p:nvPicPr>
          <p:cNvPr descr="Graphical user interface, website&#10;&#10;Description automatically generated" id="1257" name="Google Shape;12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070" y="1721908"/>
            <a:ext cx="1292147" cy="1023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3"/>
          <p:cNvSpPr txBox="1"/>
          <p:nvPr/>
        </p:nvSpPr>
        <p:spPr>
          <a:xfrm>
            <a:off x="654522" y="2770650"/>
            <a:ext cx="203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Login with Ryan’s credentials on: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192.168.1.105/webdav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" id="1259" name="Google Shape;12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372" y="3109361"/>
            <a:ext cx="1868428" cy="5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3"/>
          <p:cNvSpPr txBox="1"/>
          <p:nvPr/>
        </p:nvSpPr>
        <p:spPr>
          <a:xfrm>
            <a:off x="654521" y="3692150"/>
            <a:ext cx="142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rev_shell.php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able&#10;&#10;Description automatically generated with low confidence" id="1261" name="Google Shape;126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372" y="3848223"/>
            <a:ext cx="1820495" cy="884963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3"/>
          <p:cNvSpPr txBox="1"/>
          <p:nvPr/>
        </p:nvSpPr>
        <p:spPr>
          <a:xfrm>
            <a:off x="3394475" y="1503200"/>
            <a:ext cx="237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the listener, it should now be connected.</a:t>
            </a:r>
            <a:endParaRPr sz="800"/>
          </a:p>
        </p:txBody>
      </p:sp>
      <p:pic>
        <p:nvPicPr>
          <p:cNvPr descr="Text&#10;&#10;Description automatically generated" id="1263" name="Google Shape;126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8640" y="1671318"/>
            <a:ext cx="2202674" cy="430807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3"/>
          <p:cNvSpPr txBox="1"/>
          <p:nvPr/>
        </p:nvSpPr>
        <p:spPr>
          <a:xfrm>
            <a:off x="3394475" y="2211875"/>
            <a:ext cx="247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 typing the command </a:t>
            </a:r>
            <a:r>
              <a:rPr b="1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shell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you have root access and can use commands to find hidden information (flag)</a:t>
            </a:r>
            <a:endParaRPr sz="800"/>
          </a:p>
        </p:txBody>
      </p:sp>
      <p:pic>
        <p:nvPicPr>
          <p:cNvPr descr="Text&#10;&#10;Description automatically generated" id="1265" name="Google Shape;126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1241" y="2673565"/>
            <a:ext cx="971605" cy="729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2" name="Google Shape;1272;p1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78" name="Google Shape;1278;p1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79" name="Google Shape;1279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80" name="Google Shape;1280;p1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1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occurred: 02/05/2022 at 22:50 – 23:30.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21,287 packets were sent from 192.168.1.90.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sudden peaks of traffic shows this is a port scan.</a:t>
            </a:r>
            <a:endParaRPr sz="1200"/>
          </a:p>
        </p:txBody>
      </p:sp>
      <p:pic>
        <p:nvPicPr>
          <p:cNvPr id="1282" name="Google Shape;12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350" y="1442839"/>
            <a:ext cx="8409300" cy="286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1284" name="Google Shape;128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567" y="1729055"/>
            <a:ext cx="3861581" cy="2122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1285" name="Google Shape;1285;p15"/>
          <p:cNvPicPr preferRelativeResize="0"/>
          <p:nvPr/>
        </p:nvPicPr>
        <p:blipFill rotWithShape="1">
          <a:blip r:embed="rId6">
            <a:alphaModFix/>
          </a:blip>
          <a:srcRect b="0" l="34551" r="33088" t="0"/>
          <a:stretch/>
        </p:blipFill>
        <p:spPr>
          <a:xfrm>
            <a:off x="4225148" y="1729054"/>
            <a:ext cx="1934352" cy="2122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286" name="Google Shape;1286;p15"/>
          <p:cNvPicPr preferRelativeResize="0"/>
          <p:nvPr/>
        </p:nvPicPr>
        <p:blipFill rotWithShape="1">
          <a:blip r:embed="rId7">
            <a:alphaModFix/>
          </a:blip>
          <a:srcRect b="0" l="41170" r="0" t="0"/>
          <a:stretch/>
        </p:blipFill>
        <p:spPr>
          <a:xfrm>
            <a:off x="6159500" y="1729053"/>
            <a:ext cx="2617150" cy="212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2" name="Google Shape;1292;p1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93" name="Google Shape;1293;p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94" name="Google Shape;1294;p1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1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16,004 made on 02/04/22 23:06:13 – 23:07:22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/connect_to_corp_server was requested and contained login 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     information to connect to their webserver.</a:t>
            </a:r>
            <a:endParaRPr sz="1200"/>
          </a:p>
        </p:txBody>
      </p:sp>
      <p:pic>
        <p:nvPicPr>
          <p:cNvPr id="1296" name="Google Shape;12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350" y="1417782"/>
            <a:ext cx="8409300" cy="421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1298" name="Google Shape;129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50" y="1806838"/>
            <a:ext cx="8470391" cy="206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4" name="Google Shape;1304;p1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305" name="Google Shape;1305;p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06" name="Google Shape;1306;p1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16,004 requests in the attack.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16,003 requests before the password was cracked.</a:t>
            </a:r>
            <a:endParaRPr sz="1200"/>
          </a:p>
        </p:txBody>
      </p:sp>
      <p:pic>
        <p:nvPicPr>
          <p:cNvPr id="1307" name="Google Shape;13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1308" name="Google Shape;130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350" y="2305813"/>
            <a:ext cx="8409300" cy="1546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1309" name="Google Shape;1309;p17"/>
          <p:cNvPicPr preferRelativeResize="0"/>
          <p:nvPr/>
        </p:nvPicPr>
        <p:blipFill rotWithShape="1">
          <a:blip r:embed="rId5">
            <a:alphaModFix/>
          </a:blip>
          <a:srcRect b="58444" l="0" r="322" t="454"/>
          <a:stretch/>
        </p:blipFill>
        <p:spPr>
          <a:xfrm>
            <a:off x="2348749" y="1467800"/>
            <a:ext cx="4496552" cy="83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5" name="Google Shape;1315;p1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316" name="Google Shape;1316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17" name="Google Shape;1317;p1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92 requests to this directory.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/webdav/passwd.dav was requested 88 times.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    /webdav/rev_shell.php was requested 12 times.</a:t>
            </a:r>
            <a:endParaRPr sz="1200"/>
          </a:p>
        </p:txBody>
      </p:sp>
      <p:pic>
        <p:nvPicPr>
          <p:cNvPr id="1318" name="Google Shape;13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350" y="1462631"/>
            <a:ext cx="8409300" cy="305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1320" name="Google Shape;1320;p18"/>
          <p:cNvPicPr preferRelativeResize="0"/>
          <p:nvPr/>
        </p:nvPicPr>
        <p:blipFill rotWithShape="1">
          <a:blip r:embed="rId5">
            <a:alphaModFix/>
          </a:blip>
          <a:srcRect b="25784" l="340" r="549" t="1247"/>
          <a:stretch/>
        </p:blipFill>
        <p:spPr>
          <a:xfrm>
            <a:off x="1530350" y="1767807"/>
            <a:ext cx="6083300" cy="204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7" name="Google Shape;1327;p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333" name="Google Shape;1333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34" name="Google Shape;1334;p2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would create an alert that notifies IT administrators when the packet count exceeds the threshold within 10 minutes.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Threshold: </a:t>
            </a:r>
            <a:r>
              <a:rPr lang="en" sz="1400"/>
              <a:t>1,000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335" name="Google Shape;1335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Setup a Firewall that will prevent any unauthorized access to the network.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Firewalls also detect/prevent port scans.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Keep software up to date and regularly scanned for patchable vulnerable abilities to keep unauthorized access to a minimum.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Have regularly scheduled internal port scans to make sure nothing is set wrong.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341" name="Google Shape;1341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42" name="Google Shape;1342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recommend creating an alert to notify IT administrators when any user tries to access this directory.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Threshold:</a:t>
            </a:r>
            <a:r>
              <a:rPr lang="en" sz="1400"/>
              <a:t> </a:t>
            </a:r>
            <a:r>
              <a:rPr lang="en"/>
              <a:t>3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would also set an alert when any user besides an IT administrators accesses the directory.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Threshold: 1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I’d create an alert when any IP outside the company’s region tries to access the directory.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Threshold: 1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343" name="Google Shape;1343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Any files that contain </a:t>
            </a:r>
            <a:r>
              <a:rPr lang="en" sz="1400"/>
              <a:t>sensitive information should not be publicly accessible. If it has to be online, make sure its name is inconspicuous.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an extra precaution, the file(s) should also be encrypted.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Require multi-factor authentication to access.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49" name="Google Shape;1349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50" name="Google Shape;1350;p2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An alarm that I would recommend creating would be to notify the IT </a:t>
            </a:r>
            <a:r>
              <a:rPr lang="en" sz="1400"/>
              <a:t>administrators</a:t>
            </a:r>
            <a:r>
              <a:rPr lang="en" sz="1400"/>
              <a:t> when the HTTP status code is “401 Unauthorized Error” threshold is crossed.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Threshold: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I would also create the same alert, set to recognize when an account is locked.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Threshold: 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351" name="Google Shape;1351;p2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Create a stronger password policy. One that requires frequent password changes and blacklists commonly used passwords.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Add an Account threshold policy.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Microsoft recommends 5 login failure attempts before locking.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Automatically block any IP address outside the </a:t>
            </a:r>
            <a:r>
              <a:rPr lang="en" sz="1400"/>
              <a:t>organization's</a:t>
            </a:r>
            <a:r>
              <a:rPr lang="en" sz="1400"/>
              <a:t> region(s).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Require multi-factor authentication to login.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357" name="Google Shape;1357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58" name="Google Shape;1358;p2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I recommend creating an alert that notifies IT administrators when any IP address from outside the company’s region(s) tries to access the directory.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Threshold: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I would also create a general alert used to notify IT administrators when the directory is access by anyone past the threshold.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Threshold: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9" name="Google Shape;1359;p2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Require multi-factor </a:t>
            </a:r>
            <a:r>
              <a:rPr lang="en" sz="1400"/>
              <a:t>authentication</a:t>
            </a:r>
            <a:r>
              <a:rPr lang="en" sz="1400"/>
              <a:t> to access.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Require only IP addresses within a certain range to be able to access.</a:t>
            </a:r>
            <a:endParaRPr sz="1400"/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For remote use, a VPN could be applied to get within the required range.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65" name="Google Shape;1365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66" name="Google Shape;1366;p2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</a:t>
            </a:r>
            <a:r>
              <a:rPr lang="en" sz="1400"/>
              <a:t>recommend</a:t>
            </a:r>
            <a:r>
              <a:rPr lang="en" sz="1400"/>
              <a:t> creating an alert to notify IT administrators when any file is uploaded outside the organization’s region(s).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Threshold: 1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I’d also create an </a:t>
            </a:r>
            <a:r>
              <a:rPr lang="en" sz="1400"/>
              <a:t>alert to notify IT administrators when any suspicious scripts, code, or file types are attempted to be uploaded.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Certain file types to look for could be: “.sh”, PHP, etc.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Threshold: 1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367" name="Google Shape;1367;p2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Require multi-factor authentication to upload files.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the the types of files that can be applied.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allow what users need.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Only allow IP addresses within a range to be able to upload.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remote workers, a VPN can be setup and used to get within the range.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</a:t>
            </a:r>
            <a:r>
              <a:rPr lang="en"/>
              <a:t> Range: 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Hyper-V Azure VM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Stack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887975"/>
            <a:ext cx="6699601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{713C6254-C350-4306-88C8-D343AC2A357D}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Azure VM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(cloud).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machine. Includes Filebeat and Metricbeat.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machine. Includes the Kibana dashboard.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 Part 1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{713C6254-C350-4306-88C8-D343AC2A357D}</a:tableStyleId>
              </a:tblPr>
              <a:tblGrid>
                <a:gridCol w="2785825"/>
                <a:gridCol w="2785825"/>
                <a:gridCol w="2785825"/>
              </a:tblGrid>
              <a:tr h="38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0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 (Sensitive Data Exposure)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occurs when sensitive information is exposed mistakenly by an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organization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provides the first step into breaking into the webserver as it led to clues to dig deeper.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CWE-328 (Weak Hash)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weak hash is one that uses an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algorithm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that is cryptographically broken, which makes it easy to decrypt.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the hash being weak, crackstation.net is able to crack it. This allows access to the webserver.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CWE-434 (Unauthorized File Upload)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allows the upload of files by unauthorized users which can be used for nefarious reasons.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 being able to upload a file, I used a reverse shell script to give me root access.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CWE-521 (Weak Password Requirements)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 were able to be bruteforced using common word lists.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requirements being weak, it was easier to get into user accounts.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150a3c7f72_0_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 Part 2</a:t>
            </a:r>
            <a:endParaRPr/>
          </a:p>
        </p:txBody>
      </p:sp>
      <p:sp>
        <p:nvSpPr>
          <p:cNvPr id="1091" name="Google Shape;1091;g1150a3c7f72_0_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2" name="Google Shape;1092;g1150a3c7f72_0_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93" name="Google Shape;1093;g1150a3c7f72_0_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{713C6254-C350-4306-88C8-D343AC2A357D}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CWE-548 (Exposure of Information Through Directory Listing)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is when a directory lists potentially sensitive information to attackers.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allowed me to view and access files within the directory providing webserver instructions.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user to read and write any files on the system. Essentially allowed to do anything.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Gaining root let me search the entire webserver for secret information.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Username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are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simplistic, and can be guessed once you find a few.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usernames provides more targets to attempt to bruteforce.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Sensitive Data Exposure (CWE-200) Part 1</a:t>
            </a:r>
            <a:endParaRPr/>
          </a:p>
        </p:txBody>
      </p:sp>
      <p:sp>
        <p:nvSpPr>
          <p:cNvPr id="1099" name="Google Shape;1099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00" name="Google Shape;1100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the command Nmap to find open ports and I was able to find an open port 80 on 192.168.1.105.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8" name="Google Shape;1108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0" name="Google Shape;1110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11" name="Google Shape;1111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3a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8"/>
          <p:cNvSpPr txBox="1"/>
          <p:nvPr/>
        </p:nvSpPr>
        <p:spPr>
          <a:xfrm>
            <a:off x="6234475" y="1444924"/>
            <a:ext cx="208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nmap to find an open port 80.</a:t>
            </a:r>
            <a:endParaRPr sz="800"/>
          </a:p>
        </p:txBody>
      </p:sp>
      <p:pic>
        <p:nvPicPr>
          <p:cNvPr descr="Text&#10;&#10;Description automatically generated" id="1115" name="Google Shape;11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757" y="1810918"/>
            <a:ext cx="2289345" cy="21741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8"/>
          <p:cNvSpPr/>
          <p:nvPr/>
        </p:nvSpPr>
        <p:spPr>
          <a:xfrm>
            <a:off x="6400757" y="3365500"/>
            <a:ext cx="546143" cy="56568"/>
          </a:xfrm>
          <a:prstGeom prst="rect">
            <a:avLst/>
          </a:prstGeom>
          <a:noFill/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8"/>
          <p:cNvSpPr/>
          <p:nvPr/>
        </p:nvSpPr>
        <p:spPr>
          <a:xfrm>
            <a:off x="7023099" y="3054266"/>
            <a:ext cx="431801" cy="85977"/>
          </a:xfrm>
          <a:prstGeom prst="rect">
            <a:avLst/>
          </a:prstGeom>
          <a:noFill/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